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1C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F7A2-3C82-4DCA-B28E-401C3C9C8B5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2E6B-2EE5-4E6A-9FE1-A818CB329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IDSERVER\all\КПО\ф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9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396536" cy="1080120"/>
          </a:xfrm>
        </p:spPr>
        <p:txBody>
          <a:bodyPr>
            <a:normAutofit lnSpcReduction="10000"/>
          </a:bodyPr>
          <a:lstStyle/>
          <a:p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Ярмарка вакансий</a:t>
            </a:r>
            <a:endParaRPr lang="ru-RU" sz="7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КПО\Downloads\P113028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3450"/>
            <a:ext cx="8229600" cy="44928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ГУЗ «Краевая клиническая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инфекционная больница»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Юридический адрес: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672042, Забайкальский край, г. Чита, ул. Труда,21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priemnayakkib@mail.ru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врач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Юрчук Сергей Владимирович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8-914-455-7957; 8(3022)72-00-48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по медицинской части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Веселова Елена Викторовна   </a:t>
            </a:r>
          </a:p>
          <a:p>
            <a:pPr marL="0" lv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8(3022)72-00-48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кадров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Боровская Любовь Николаевна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8(3022)72-00-41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07524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ГУЗ «Краевая клиническая инфекционная больница»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265140"/>
            <a:ext cx="324036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16832"/>
            <a:ext cx="36004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Приемно-диагностическое отделение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916832"/>
            <a:ext cx="367240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Отделение реанимации и интенсивной терапии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80928"/>
            <a:ext cx="36004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Отделение кишечных инфекций детское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73016"/>
            <a:ext cx="36004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Отделение воздушно-капельных инфекций детское (боксированное)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653136"/>
            <a:ext cx="367240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Отделение воздушно-капельных инфекций взрослое (боксированное)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733256"/>
            <a:ext cx="3600400" cy="90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Отделение кишечных инфекций и вирусных гепатитов взрослое (боксированное</a:t>
            </a:r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RU" sz="17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708920"/>
            <a:ext cx="36724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Аптека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356992"/>
            <a:ext cx="367240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Бактериологическая лаборатория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4149080"/>
            <a:ext cx="367240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Отделение лабораторной диагностики и мониторинга ВИЧ и других инфекций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5085184"/>
            <a:ext cx="367240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Кабинет инфекционных заболеваний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5805264"/>
            <a:ext cx="374441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Обособленное подразделение Центр профилактики и борьбы со СПИД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76" y="-1625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956376" cy="142617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Информация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о наличии вакантных мест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в ГУЗ «Краевая клиническая инфекционная больница» </a:t>
            </a:r>
            <a:b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2736304"/>
          </a:xfrm>
        </p:spPr>
        <p:txBody>
          <a:bodyPr>
            <a:normAutofit/>
          </a:bodyPr>
          <a:lstStyle/>
          <a:p>
            <a:pPr marL="1082675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anose="02020603050405020304" pitchFamily="18" charset="0"/>
              </a:rPr>
              <a:t>Врач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anose="02020603050405020304" pitchFamily="18" charset="0"/>
              </a:rPr>
              <a:t>анестезиолог-реаниматолог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  <a:ea typeface="Times New Roman" pitchFamily="18" charset="0"/>
              <a:cs typeface="Times New Roman" panose="02020603050405020304" pitchFamily="18" charset="0"/>
            </a:endParaRPr>
          </a:p>
          <a:p>
            <a:pPr marL="625475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000" b="1" dirty="0" smtClean="0">
              <a:solidFill>
                <a:schemeClr val="accent4">
                  <a:lumMod val="50000"/>
                </a:schemeClr>
              </a:solidFill>
              <a:ea typeface="Times New Roman" pitchFamily="18" charset="0"/>
              <a:cs typeface="Times New Roman" panose="02020603050405020304" pitchFamily="18" charset="0"/>
            </a:endParaRPr>
          </a:p>
          <a:p>
            <a:pPr marL="1082675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Врач-невролог</a:t>
            </a:r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59632" y="263691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424" y="-171400"/>
            <a:ext cx="8013576" cy="17281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 больницы общей площадью 11,5 тысяч квадратных метров рассчитанное на 220 коек детского и взрослого отделений, оснащено современным медицинским оборудованием.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2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2073830" cy="2592287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25" name="Picture 1" descr="\\AIDSERVER\all\КПО\Беломестнова\Фотогалерея\оборудование ккиб\IMG_7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2078360" cy="25979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26" name="Picture 2" descr="\\AIDSERVER\all\КПО\Беломестнова\Фотогалерея\оборудование ккиб\IMG_7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2150368" cy="26879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27" name="Picture 3" descr="\\AIDSERVER\all\КПО\Беломестнова\Фотогалерея\оборудование ккиб\IMG_7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88042"/>
            <a:ext cx="2135966" cy="26699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28" name="Picture 4" descr="\\AIDSERVER\all\КПО\Беломестнова\Фотогалерея\оборудование ккиб\IMG_7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21088"/>
            <a:ext cx="2109530" cy="263691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29" name="Picture 5" descr="\\AIDSERVER\all\КПО\Беломестнова\Фотогалерея\оборудование ккиб\IMG_72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098032"/>
            <a:ext cx="2207974" cy="275996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C:\Users\КПО\Downloads\media-share-0.02.01.9c8a7a0c2caaf36deeb49cf9855641ee632c607ea286e404e5832629d139f76a-Pictu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078342" cy="547260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411" name="Picture 3" descr="\\AIDSERVER\all\КПО\Беломестнова\Фотогалерея\оборудование ккиб\IMG_7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602" y="260648"/>
            <a:ext cx="2361862" cy="2952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412" name="Picture 4" descr="\\AIDSERVER\all\КПО\Беломестнова\Фотогалерея\оборудование ккиб\IMG_7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6462" y="3429000"/>
            <a:ext cx="2520280" cy="31503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413" name="Picture 5" descr="\\AIDSERVER\all\КПО\Беломестнова\Фотогалерея\оборудование ккиб\IMG_7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60648"/>
            <a:ext cx="2361862" cy="2952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51216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Администрация 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ГУЗ  «Краевая клиническая 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инфекционная больница» 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предлагает специалистам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068960"/>
            <a:ext cx="8363272" cy="305720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Достойную заработную плату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за счет работодателя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Возмещение затрат по найму жилья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IDSERVER\all\КПО\фон для презентации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229600" cy="172819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cs typeface="EucrosiaUPC" pitchFamily="18" charset="-34"/>
              </a:rPr>
              <a:t>Спасибо!</a:t>
            </a:r>
            <a:endParaRPr lang="ru-RU" sz="7200" b="1" i="1" dirty="0">
              <a:solidFill>
                <a:schemeClr val="accent1">
                  <a:lumMod val="50000"/>
                </a:schemeClr>
              </a:solidFill>
              <a:latin typeface="Century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ГУЗ «Краевая клиническая  инфекционная больница» </vt:lpstr>
      <vt:lpstr>Структура ГУЗ «Краевая клиническая инфекционная больница»</vt:lpstr>
      <vt:lpstr>Информация о наличии вакантных мест   в ГУЗ «Краевая клиническая инфекционная больница»  </vt:lpstr>
      <vt:lpstr>Здание  больницы общей площадью 11,5 тысяч квадратных метров рассчитанное на 220 коек детского и взрослого отделений, оснащено современным медицинским оборудованием. </vt:lpstr>
      <vt:lpstr>Слайд 6</vt:lpstr>
      <vt:lpstr>Администрация  ГУЗ  «Краевая клиническая  инфекционная больница»  предлагает специалистам :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КПО</dc:creator>
  <cp:lastModifiedBy>user</cp:lastModifiedBy>
  <cp:revision>33</cp:revision>
  <dcterms:created xsi:type="dcterms:W3CDTF">2016-11-02T06:05:54Z</dcterms:created>
  <dcterms:modified xsi:type="dcterms:W3CDTF">2017-11-22T02:59:33Z</dcterms:modified>
</cp:coreProperties>
</file>